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i3OnHQr6nfY/AwTbC48ZDrX5oj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c5b8d6a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c5b8d6a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5" Type="http://schemas.openxmlformats.org/officeDocument/2006/relationships/image" Target="../media/image2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Subqueries and WHERE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 1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 2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 3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et for each account, the total amount transferred, destination bank and destination account, which are above 10K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account_id, bank_to, account_to, round(sum(amount),2) as Total from bank.order</a:t>
            </a:r>
            <a:endParaRPr b="1" sz="13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account_id, bank_to, account_to;</a:t>
            </a:r>
            <a:endParaRPr b="1" sz="13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account_to, </a:t>
            </a:r>
            <a:r>
              <a:rPr b="1"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</a:t>
            </a:r>
            <a:endParaRPr sz="13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</a:t>
            </a:r>
            <a:r>
              <a:rPr b="1"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endParaRPr sz="13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</a:t>
            </a:r>
            <a:endParaRPr sz="13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32150" y="13144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query we are trying to find those banks from the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trans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table where the average amount of transactions is over 5500.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sz="10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roup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bank;</a:t>
            </a:r>
            <a:endParaRPr sz="10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Average 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sz="10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sz="10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sz="10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Average </a:t>
            </a:r>
            <a:r>
              <a:rPr b="1"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5500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3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Char char="●"/>
            </a:pPr>
            <a:r>
              <a:rPr lang="en" sz="14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query we are trying to find the 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lang="en" sz="14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lang="en" sz="14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3000.</a:t>
            </a:r>
            <a:endParaRPr sz="14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k_symbol;</a:t>
            </a:r>
            <a:endParaRPr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c5b8d6ae4_0_12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3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c5b8d6ae4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c5b8d6ae4_0_12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50"/>
              <a:buFont typeface="Roboto"/>
              <a:buChar char="●"/>
            </a:pPr>
            <a:r>
              <a:rPr lang="en" sz="14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sz="14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(</a:t>
            </a:r>
            <a:endParaRPr sz="14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select k_symbol, round(avg(amount),2) as Average from bank.order</a:t>
            </a:r>
            <a:endParaRPr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where k_symbol not in ('',' ')</a:t>
            </a:r>
            <a:endParaRPr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group by k_symbol</a:t>
            </a:r>
            <a:endParaRPr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n" sz="14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sub1</a:t>
            </a:r>
            <a:endParaRPr sz="14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Average &gt; 3000;</a:t>
            </a:r>
            <a:endParaRPr sz="14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